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 snapToGrid="0">
      <p:cViewPr>
        <p:scale>
          <a:sx n="60" d="100"/>
          <a:sy n="60" d="100"/>
        </p:scale>
        <p:origin x="399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264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70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31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1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42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880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88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0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5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9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5DCD4-8C6C-4A00-B98B-8FDD823BF472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F0B3A-5676-4935-97A4-2F710F736DB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12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kolorines.mx/wp-content/uploads/2019/01/Kolorines-Installation-Methods-1.pdf" TargetMode="External"/><Relationship Id="rId2" Type="http://schemas.openxmlformats.org/officeDocument/2006/relationships/hyperlink" Target="https://pintex.com.mx/malla-de-fibra-de-vidrio-autoadherible/#:~:text=MALLA%20FIBRA%20DE%20VIDRIO%20AUTOADHERIBLE%20elaborada%20a%20base%20de%20hilos,produce%20el%20cemento%20P%C3%B3rtland%20I.&amp;text=%2DEn%20uniones%20de%20muros%20prefabricados.&amp;text=Mayor%20resistencia%20al%20impacto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emix.com/wp-content/uploads/2020/09/cemix-adhesivo-psp-porcelanico.pdf" TargetMode="External"/><Relationship Id="rId4" Type="http://schemas.openxmlformats.org/officeDocument/2006/relationships/hyperlink" Target="https://mex.sika.com/content/dam/dms/mx-bexel/f/bexel-unsanded-tilegrout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3FEC67B2-C80B-7B96-34DB-608F5C2C8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0998"/>
            <a:ext cx="6689558" cy="45858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pintex.com.mx/malla-de-fibra-de-vidrio-autoadherible/#:~:text=MALLA%20FIBRA%20DE%20VIDRIO%20AUTOADHERIBLE%20elaborada%20a%20base%20de%20hilos,produce%20el%20cemento%20P%C3%B3rtland%20I.&amp;text=%2DEn%20uniones%20de%20muros%20prefabricados.&amp;text=Mayor%20resistencia%20al%20impacto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https://kolorines.mx/wp-content/uploads/2019/01/Kolorines-Installation-Methods-1.pdf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https://mex.sika.com/content/dam/dms/mx-bexel/f/bexel-unsanded-tilegrout.pdf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https://www.cemix.com/wp-content/uploads/2020/09/cemix-adhesivo-psp-porcelanico.pdf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227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130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Dirección de Obras Publicas</dc:creator>
  <cp:lastModifiedBy>Dirección de Obras Publicas</cp:lastModifiedBy>
  <cp:revision>1</cp:revision>
  <dcterms:created xsi:type="dcterms:W3CDTF">2023-05-03T15:48:34Z</dcterms:created>
  <dcterms:modified xsi:type="dcterms:W3CDTF">2023-05-03T15:51:16Z</dcterms:modified>
</cp:coreProperties>
</file>